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61" r:id="rId7"/>
    <p:sldId id="269" r:id="rId8"/>
    <p:sldId id="264" r:id="rId9"/>
    <p:sldId id="266" r:id="rId10"/>
    <p:sldId id="268" r:id="rId11"/>
    <p:sldId id="267" r:id="rId12"/>
    <p:sldId id="270" r:id="rId13"/>
    <p:sldId id="283" r:id="rId14"/>
    <p:sldId id="281" r:id="rId15"/>
    <p:sldId id="271" r:id="rId16"/>
    <p:sldId id="272" r:id="rId17"/>
    <p:sldId id="273" r:id="rId18"/>
    <p:sldId id="274" r:id="rId19"/>
    <p:sldId id="277" r:id="rId20"/>
    <p:sldId id="276" r:id="rId21"/>
    <p:sldId id="282" r:id="rId22"/>
    <p:sldId id="263" r:id="rId23"/>
    <p:sldId id="262" r:id="rId24"/>
    <p:sldId id="258" r:id="rId25"/>
    <p:sldId id="260" r:id="rId26"/>
    <p:sldId id="27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84" d="100"/>
          <a:sy n="84" d="100"/>
        </p:scale>
        <p:origin x="-19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1012" y="1447749"/>
            <a:ext cx="8689976" cy="1553495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70C0"/>
                </a:solidFill>
                <a:latin typeface="Bookman Old Style" panose="02050604050505020204" pitchFamily="18" charset="0"/>
              </a:rPr>
              <a:t>Moje pasje</a:t>
            </a:r>
            <a:br>
              <a:rPr lang="pl-PL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pl-PL" dirty="0">
                <a:solidFill>
                  <a:srgbClr val="0070C0"/>
                </a:solidFill>
                <a:latin typeface="Bookman Old Style" panose="02050604050505020204" pitchFamily="18" charset="0"/>
              </a:rPr>
              <a:t>żeglarstwo i nurkowanie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>
                <a:solidFill>
                  <a:srgbClr val="0070C0"/>
                </a:solidFill>
                <a:latin typeface="Bookman Old Style" panose="02050604050505020204" pitchFamily="18" charset="0"/>
              </a:rPr>
              <a:t>Dr n.med. </a:t>
            </a:r>
            <a:r>
              <a:rPr lang="pl-PL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anna</a:t>
            </a:r>
            <a:r>
              <a:rPr lang="pl-PL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pl-PL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serafinowska-kiełczewska</a:t>
            </a:r>
            <a:endParaRPr lang="pl-PL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322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10" y="509537"/>
            <a:ext cx="8096864" cy="546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t="50108"/>
          <a:stretch/>
        </p:blipFill>
        <p:spPr>
          <a:xfrm>
            <a:off x="221225" y="1718095"/>
            <a:ext cx="5589639" cy="379297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/>
          <a:srcRect b="49892"/>
          <a:stretch/>
        </p:blipFill>
        <p:spPr>
          <a:xfrm>
            <a:off x="6254094" y="1682175"/>
            <a:ext cx="5618358" cy="38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0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t="50538"/>
          <a:stretch/>
        </p:blipFill>
        <p:spPr>
          <a:xfrm>
            <a:off x="200315" y="1557004"/>
            <a:ext cx="5839663" cy="38788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/>
          <a:srcRect b="50322"/>
          <a:stretch/>
        </p:blipFill>
        <p:spPr>
          <a:xfrm>
            <a:off x="6268064" y="1552792"/>
            <a:ext cx="5820697" cy="38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941" y="601795"/>
            <a:ext cx="7836292" cy="535243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689941" y="6166885"/>
            <a:ext cx="463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</a:rPr>
              <a:t>Przygotowania do nurkowania</a:t>
            </a:r>
          </a:p>
        </p:txBody>
      </p:sp>
    </p:spTree>
    <p:extLst>
      <p:ext uri="{BB962C8B-B14F-4D97-AF65-F5344CB8AC3E}">
        <p14:creationId xmlns:p14="http://schemas.microsoft.com/office/powerpoint/2010/main" val="15649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80" y="681102"/>
            <a:ext cx="4016147" cy="591826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464594" y="2721935"/>
            <a:ext cx="4189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1"/>
                </a:solidFill>
              </a:rPr>
              <a:t>Płaszczka, którą mam wypchaną i </a:t>
            </a:r>
            <a:r>
              <a:rPr lang="pl-PL" sz="2400" dirty="0" smtClean="0">
                <a:solidFill>
                  <a:schemeClr val="accent1"/>
                </a:solidFill>
              </a:rPr>
              <a:t>oprawioną </a:t>
            </a:r>
            <a:r>
              <a:rPr lang="pl-PL" sz="2400" dirty="0">
                <a:solidFill>
                  <a:schemeClr val="accent1"/>
                </a:solidFill>
              </a:rPr>
              <a:t>przez kolegę anatomopatologa </a:t>
            </a:r>
          </a:p>
        </p:txBody>
      </p:sp>
    </p:spTree>
    <p:extLst>
      <p:ext uri="{BB962C8B-B14F-4D97-AF65-F5344CB8AC3E}">
        <p14:creationId xmlns:p14="http://schemas.microsoft.com/office/powerpoint/2010/main" val="1987877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02542" y="1312606"/>
            <a:ext cx="8863781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800" dirty="0">
                <a:solidFill>
                  <a:srgbClr val="0070C0"/>
                </a:solidFill>
              </a:rPr>
              <a:t>Największym jednak przeżyciem było nurkowanie na rafie koralowej w Australii… Pływaliśmy na katamaranie, a pod wodą podziwialiśmy różnokolorowe korale, barakudy, żółwie, a nawet rekiny! </a:t>
            </a:r>
          </a:p>
        </p:txBody>
      </p:sp>
    </p:spTree>
    <p:extLst>
      <p:ext uri="{BB962C8B-B14F-4D97-AF65-F5344CB8AC3E}">
        <p14:creationId xmlns:p14="http://schemas.microsoft.com/office/powerpoint/2010/main" val="1333162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b="50752"/>
          <a:stretch/>
        </p:blipFill>
        <p:spPr>
          <a:xfrm>
            <a:off x="1961536" y="696709"/>
            <a:ext cx="8863779" cy="5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1" y="671869"/>
            <a:ext cx="9202994" cy="52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5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49892"/>
          <a:stretch/>
        </p:blipFill>
        <p:spPr>
          <a:xfrm>
            <a:off x="6326023" y="1592826"/>
            <a:ext cx="5674248" cy="38198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50322"/>
          <a:stretch/>
        </p:blipFill>
        <p:spPr>
          <a:xfrm>
            <a:off x="269540" y="1592826"/>
            <a:ext cx="5801878" cy="38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7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b="50322"/>
          <a:stretch/>
        </p:blipFill>
        <p:spPr>
          <a:xfrm>
            <a:off x="173149" y="1637071"/>
            <a:ext cx="5784509" cy="38935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50968"/>
          <a:stretch/>
        </p:blipFill>
        <p:spPr>
          <a:xfrm>
            <a:off x="6150077" y="1611646"/>
            <a:ext cx="5898892" cy="39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41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23934" y="1067336"/>
            <a:ext cx="115886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srgbClr val="0070C0"/>
                </a:solidFill>
              </a:rPr>
              <a:t>Praca zawodowa w specjalności chirurgii stomatologicznej, prowadzenie dydaktyki dla studentów stomatologii i kierowanie specjalizacją młodych kolegów dawało mi wiele satysfakcji. Równocześnie pasjonowałam się sportem i to zawsze związanym z wodą. W </a:t>
            </a:r>
            <a:r>
              <a:rPr lang="pl-PL" sz="2400" dirty="0" smtClean="0">
                <a:solidFill>
                  <a:srgbClr val="0070C0"/>
                </a:solidFill>
              </a:rPr>
              <a:t>gimnazjum- </a:t>
            </a:r>
            <a:r>
              <a:rPr lang="pl-PL" sz="2400" dirty="0">
                <a:solidFill>
                  <a:srgbClr val="0070C0"/>
                </a:solidFill>
              </a:rPr>
              <a:t>pływanie, po studiach </a:t>
            </a:r>
            <a:r>
              <a:rPr lang="pl-PL" sz="2400" dirty="0" smtClean="0">
                <a:solidFill>
                  <a:srgbClr val="0070C0"/>
                </a:solidFill>
              </a:rPr>
              <a:t>- żeglarstwo</a:t>
            </a:r>
            <a:r>
              <a:rPr lang="pl-PL" sz="2400" dirty="0">
                <a:solidFill>
                  <a:srgbClr val="0070C0"/>
                </a:solidFill>
              </a:rPr>
              <a:t>, a później… nurkowanie. </a:t>
            </a:r>
          </a:p>
          <a:p>
            <a:pPr algn="just"/>
            <a:endParaRPr lang="pl-PL" sz="2400" dirty="0">
              <a:solidFill>
                <a:srgbClr val="0070C0"/>
              </a:solidFill>
            </a:endParaRPr>
          </a:p>
          <a:p>
            <a:pPr algn="just"/>
            <a:r>
              <a:rPr lang="pl-PL" sz="2400" dirty="0">
                <a:solidFill>
                  <a:srgbClr val="0070C0"/>
                </a:solidFill>
              </a:rPr>
              <a:t>Startowałam w regatach w Mistrzostwach Polski Kobiet na Finnie, na jeziorze w Kiekrzu, szkoliłam się na </a:t>
            </a:r>
            <a:r>
              <a:rPr lang="pl-PL" sz="2400" dirty="0" smtClean="0">
                <a:solidFill>
                  <a:srgbClr val="0070C0"/>
                </a:solidFill>
              </a:rPr>
              <a:t>obozach </a:t>
            </a:r>
            <a:r>
              <a:rPr lang="pl-PL" sz="2400" dirty="0">
                <a:solidFill>
                  <a:srgbClr val="0070C0"/>
                </a:solidFill>
              </a:rPr>
              <a:t>AZS w </a:t>
            </a:r>
            <a:r>
              <a:rPr lang="pl-PL" sz="2400" dirty="0" err="1">
                <a:solidFill>
                  <a:srgbClr val="0070C0"/>
                </a:solidFill>
              </a:rPr>
              <a:t>Pleniewie</a:t>
            </a:r>
            <a:r>
              <a:rPr lang="pl-PL" sz="2400" dirty="0">
                <a:solidFill>
                  <a:srgbClr val="0070C0"/>
                </a:solidFill>
              </a:rPr>
              <a:t>, żeglowałam po Mazurach, przepłynęłam wiele mil morskich w rejsach organizowanych pod flagą AZS.</a:t>
            </a:r>
          </a:p>
          <a:p>
            <a:pPr algn="just"/>
            <a:endParaRPr lang="pl-PL" sz="2400" dirty="0">
              <a:solidFill>
                <a:srgbClr val="0070C0"/>
              </a:solidFill>
            </a:endParaRPr>
          </a:p>
          <a:p>
            <a:pPr algn="just"/>
            <a:r>
              <a:rPr lang="pl-PL" sz="2400" dirty="0">
                <a:solidFill>
                  <a:srgbClr val="0070C0"/>
                </a:solidFill>
              </a:rPr>
              <a:t>Dawało mi to możliwość odbycia już w latach 60-tych wielu ciekawych rejsów </a:t>
            </a:r>
            <a:r>
              <a:rPr lang="pl-PL" sz="2400" dirty="0" smtClean="0">
                <a:solidFill>
                  <a:srgbClr val="0070C0"/>
                </a:solidFill>
              </a:rPr>
              <a:t>zagranicznych: </a:t>
            </a:r>
            <a:r>
              <a:rPr lang="pl-PL" sz="2400" dirty="0">
                <a:solidFill>
                  <a:srgbClr val="0070C0"/>
                </a:solidFill>
              </a:rPr>
              <a:t>do Danii, Szwecji, Anglii, Finlandii, Francji, Grecji, Turcji. Uwiecznieniem tych podróży był trzymiesięczny rejs z Kuby do Polski przez wyspy Bahamy, Bermudy, Azory, Maderę, Maroko.</a:t>
            </a:r>
          </a:p>
          <a:p>
            <a:endParaRPr lang="pl-PL" sz="2400" dirty="0"/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794423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b="49677"/>
          <a:stretch/>
        </p:blipFill>
        <p:spPr>
          <a:xfrm>
            <a:off x="2409914" y="646044"/>
            <a:ext cx="7677982" cy="51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3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982" y="328187"/>
            <a:ext cx="8461106" cy="58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3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77" y="353961"/>
            <a:ext cx="8760542" cy="579772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239323" y="6224440"/>
            <a:ext cx="12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1788901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50968"/>
          <a:stretch/>
        </p:blipFill>
        <p:spPr>
          <a:xfrm>
            <a:off x="1180883" y="766917"/>
            <a:ext cx="9998394" cy="529467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677402" y="6178708"/>
            <a:ext cx="12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61651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81" t="-142" r="327" b="50780"/>
          <a:stretch/>
        </p:blipFill>
        <p:spPr>
          <a:xfrm>
            <a:off x="1519084" y="667426"/>
            <a:ext cx="9306233" cy="535064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561299" y="6243676"/>
            <a:ext cx="12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623988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49892"/>
          <a:stretch/>
        </p:blipFill>
        <p:spPr>
          <a:xfrm>
            <a:off x="1186852" y="722670"/>
            <a:ext cx="9844941" cy="535366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561299" y="6243676"/>
            <a:ext cx="12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2415416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61" y="442729"/>
            <a:ext cx="7226711" cy="55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5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278" y="323437"/>
            <a:ext cx="3403764" cy="558135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443" y="323437"/>
            <a:ext cx="3673740" cy="55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9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63" y="95780"/>
            <a:ext cx="8720817" cy="606499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85800" y="6400800"/>
            <a:ext cx="5612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</a:rPr>
              <a:t>Północne Wybrzeże Francji – </a:t>
            </a:r>
            <a:r>
              <a:rPr lang="pl-PL" dirty="0" err="1">
                <a:solidFill>
                  <a:schemeClr val="accent1"/>
                </a:solidFill>
              </a:rPr>
              <a:t>Cancale</a:t>
            </a:r>
            <a:r>
              <a:rPr lang="pl-PL" dirty="0">
                <a:solidFill>
                  <a:schemeClr val="accent1"/>
                </a:solidFill>
              </a:rPr>
              <a:t> – Port Mer</a:t>
            </a:r>
          </a:p>
        </p:txBody>
      </p:sp>
    </p:spTree>
    <p:extLst>
      <p:ext uri="{BB962C8B-B14F-4D97-AF65-F5344CB8AC3E}">
        <p14:creationId xmlns:p14="http://schemas.microsoft.com/office/powerpoint/2010/main" val="373463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99" y="159541"/>
            <a:ext cx="8849709" cy="611187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6374368"/>
            <a:ext cx="94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</a:rPr>
              <a:t>Północne Wybrzeże Hiszpanii, La Franca przed </a:t>
            </a:r>
            <a:r>
              <a:rPr lang="pl-PL" dirty="0" err="1">
                <a:solidFill>
                  <a:schemeClr val="accent1"/>
                </a:solidFill>
              </a:rPr>
              <a:t>Colombres</a:t>
            </a:r>
            <a:r>
              <a:rPr lang="pl-PL" dirty="0">
                <a:solidFill>
                  <a:schemeClr val="accent1"/>
                </a:solidFill>
              </a:rPr>
              <a:t>, </a:t>
            </a:r>
            <a:r>
              <a:rPr lang="pl-PL" dirty="0" err="1">
                <a:solidFill>
                  <a:schemeClr val="accent1"/>
                </a:solidFill>
              </a:rPr>
              <a:t>Plentzia</a:t>
            </a:r>
            <a:r>
              <a:rPr lang="pl-PL" dirty="0">
                <a:solidFill>
                  <a:schemeClr val="accent1"/>
                </a:solidFill>
              </a:rPr>
              <a:t> przed Bilbao</a:t>
            </a:r>
          </a:p>
        </p:txBody>
      </p:sp>
    </p:spTree>
    <p:extLst>
      <p:ext uri="{BB962C8B-B14F-4D97-AF65-F5344CB8AC3E}">
        <p14:creationId xmlns:p14="http://schemas.microsoft.com/office/powerpoint/2010/main" val="426328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50538"/>
          <a:stretch/>
        </p:blipFill>
        <p:spPr>
          <a:xfrm>
            <a:off x="1283110" y="825910"/>
            <a:ext cx="9660193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b="50538"/>
          <a:stretch/>
        </p:blipFill>
        <p:spPr>
          <a:xfrm>
            <a:off x="1342286" y="674550"/>
            <a:ext cx="9409287" cy="54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2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84903" y="1268360"/>
            <a:ext cx="10353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800" dirty="0">
                <a:solidFill>
                  <a:srgbClr val="0070C0"/>
                </a:solidFill>
              </a:rPr>
              <a:t>Uczestniczyłam też w pięknym rejsie na </a:t>
            </a:r>
            <a:r>
              <a:rPr lang="pl-PL" sz="2800" dirty="0" smtClean="0">
                <a:solidFill>
                  <a:srgbClr val="0070C0"/>
                </a:solidFill>
              </a:rPr>
              <a:t>statku </a:t>
            </a:r>
            <a:r>
              <a:rPr lang="pl-PL" sz="2800" dirty="0">
                <a:solidFill>
                  <a:srgbClr val="0070C0"/>
                </a:solidFill>
              </a:rPr>
              <a:t>Chopin </a:t>
            </a:r>
            <a:r>
              <a:rPr lang="pl-PL" sz="2800" dirty="0" smtClean="0">
                <a:solidFill>
                  <a:srgbClr val="0070C0"/>
                </a:solidFill>
              </a:rPr>
              <a:t>po wyspach karaibskich</a:t>
            </a:r>
            <a:r>
              <a:rPr lang="pl-PL" sz="2800" dirty="0" smtClean="0">
                <a:solidFill>
                  <a:srgbClr val="0070C0"/>
                </a:solidFill>
              </a:rPr>
              <a:t>, </a:t>
            </a:r>
            <a:r>
              <a:rPr lang="pl-PL" sz="2800" dirty="0">
                <a:solidFill>
                  <a:srgbClr val="0070C0"/>
                </a:solidFill>
              </a:rPr>
              <a:t>ale </a:t>
            </a:r>
            <a:r>
              <a:rPr lang="pl-PL" sz="2800" dirty="0" smtClean="0">
                <a:solidFill>
                  <a:srgbClr val="0070C0"/>
                </a:solidFill>
              </a:rPr>
              <a:t>było to już </a:t>
            </a:r>
            <a:r>
              <a:rPr lang="pl-PL" sz="2800" dirty="0">
                <a:solidFill>
                  <a:srgbClr val="0070C0"/>
                </a:solidFill>
              </a:rPr>
              <a:t>związane z moją kolejną pasją – nurkowaniem, które stało się </a:t>
            </a:r>
            <a:r>
              <a:rPr lang="pl-PL" sz="2800" dirty="0" smtClean="0">
                <a:solidFill>
                  <a:srgbClr val="0070C0"/>
                </a:solidFill>
              </a:rPr>
              <a:t>też nową </a:t>
            </a:r>
            <a:r>
              <a:rPr lang="pl-PL" sz="2800" dirty="0">
                <a:solidFill>
                  <a:srgbClr val="0070C0"/>
                </a:solidFill>
              </a:rPr>
              <a:t>pasją mojego męża. Nurkowaliśmy na obozach w Drawsku, w Norwegii,  Chorwacji, Francji, Hiszpanii a także Egipcie, gdzie spotkałam pod wodą delfiny. </a:t>
            </a:r>
          </a:p>
        </p:txBody>
      </p:sp>
    </p:spTree>
    <p:extLst>
      <p:ext uri="{BB962C8B-B14F-4D97-AF65-F5344CB8AC3E}">
        <p14:creationId xmlns:p14="http://schemas.microsoft.com/office/powerpoint/2010/main" val="404150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t="49892"/>
          <a:stretch/>
        </p:blipFill>
        <p:spPr>
          <a:xfrm>
            <a:off x="6299173" y="1621700"/>
            <a:ext cx="5715848" cy="389533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50108"/>
          <a:stretch/>
        </p:blipFill>
        <p:spPr>
          <a:xfrm>
            <a:off x="173619" y="1621700"/>
            <a:ext cx="5740484" cy="38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50845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104</TotalTime>
  <Words>267</Words>
  <Application>Microsoft Office PowerPoint</Application>
  <PresentationFormat>Niestandardowy</PresentationFormat>
  <Paragraphs>17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Kropla</vt:lpstr>
      <vt:lpstr>Moje pasje żeglarstwo i nurkowanie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pasje</dc:title>
  <dc:creator>Paulina Tomaszewska</dc:creator>
  <cp:lastModifiedBy>Ewa Nowosielska</cp:lastModifiedBy>
  <cp:revision>21</cp:revision>
  <dcterms:created xsi:type="dcterms:W3CDTF">2017-03-21T12:13:01Z</dcterms:created>
  <dcterms:modified xsi:type="dcterms:W3CDTF">2017-03-23T10:29:32Z</dcterms:modified>
</cp:coreProperties>
</file>